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4" r:id="rId4"/>
  </p:sldMasterIdLst>
  <p:notesMasterIdLst>
    <p:notesMasterId r:id="rId6"/>
  </p:notesMasterIdLst>
  <p:sldIdLst>
    <p:sldId id="39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Lopez" initials="EL" lastIdx="1" clrIdx="0">
    <p:extLst>
      <p:ext uri="{19B8F6BF-5375-455C-9EA6-DF929625EA0E}">
        <p15:presenceInfo xmlns:p15="http://schemas.microsoft.com/office/powerpoint/2012/main" userId="S::eric.lopez@skechers.com::478891d7-fb58-4525-b74c-09a31477b2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64" autoAdjust="0"/>
    <p:restoredTop sz="94694"/>
  </p:normalViewPr>
  <p:slideViewPr>
    <p:cSldViewPr snapToGrid="0">
      <p:cViewPr varScale="1">
        <p:scale>
          <a:sx n="104" d="100"/>
          <a:sy n="104" d="100"/>
        </p:scale>
        <p:origin x="5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48279-D811-0942-9D18-F702B22C0734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C1B4B-608C-1841-BBAE-F1C26B13A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86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8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4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6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1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40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3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54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90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18186-502C-ED4F-BFAD-BCE20745C9B6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F324-E753-CA4E-8CCF-9D47A4E19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44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file:////var/folders/47/l461rzh548j2pkp4z9gq4jqhhychr7/T/com.microsoft.Word/WebArchiveCopyPasteTempFiles/page1image3592100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DE5D44-EC9B-4979-81E2-6EFD53749A1C}"/>
              </a:ext>
            </a:extLst>
          </p:cNvPr>
          <p:cNvSpPr/>
          <p:nvPr/>
        </p:nvSpPr>
        <p:spPr>
          <a:xfrm>
            <a:off x="736600" y="455664"/>
            <a:ext cx="5359400" cy="544764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fontAlgn="base"/>
            <a:r>
              <a:rPr lang="en-US" sz="2800" dirty="0">
                <a:solidFill>
                  <a:srgbClr val="000000"/>
                </a:solidFill>
                <a:latin typeface="Phosphate Solid"/>
              </a:rPr>
              <a:t>P</a:t>
            </a:r>
            <a:r>
              <a:rPr lang="en-US" sz="2800" dirty="0">
                <a:solidFill>
                  <a:srgbClr val="000000"/>
                </a:solidFill>
              </a:rPr>
              <a:t>roduct Data Sheet​</a:t>
            </a:r>
          </a:p>
          <a:p>
            <a:pPr fontAlgn="base"/>
            <a:r>
              <a:rPr lang="en-US" dirty="0">
                <a:solidFill>
                  <a:srgbClr val="000000"/>
                </a:solidFill>
              </a:rPr>
              <a:t>​</a:t>
            </a: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endParaRPr lang="en-US" sz="1200" b="1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Product Code: 77157EC BLK</a:t>
            </a:r>
            <a:endParaRPr lang="en-US" sz="1400" cap="all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dirty="0">
                <a:solidFill>
                  <a:srgbClr val="000000"/>
                </a:solidFill>
                <a:cs typeface="Calibri"/>
              </a:rPr>
              <a:t>​</a:t>
            </a:r>
            <a:r>
              <a:rPr lang="en-US" sz="1400" b="1" dirty="0">
                <a:solidFill>
                  <a:srgbClr val="000000"/>
                </a:solidFill>
                <a:cs typeface="Calibri"/>
              </a:rPr>
              <a:t>Product Name: </a:t>
            </a:r>
            <a:r>
              <a:rPr lang="en-US" sz="1400" b="1" cap="all" dirty="0"/>
              <a:t>NAMPA - </a:t>
            </a:r>
            <a:r>
              <a:rPr lang="en-US" sz="1400" b="1" cap="all" dirty="0" err="1"/>
              <a:t>groton</a:t>
            </a:r>
            <a:endParaRPr lang="en-US" sz="1400" dirty="0">
              <a:cs typeface="Segoe UI" panose="020B0502040204020203" pitchFamily="34" charset="0"/>
            </a:endParaRPr>
          </a:p>
          <a:p>
            <a:pPr fontAlgn="base"/>
            <a:r>
              <a:rPr lang="en-US" sz="1400" b="1" dirty="0">
                <a:solidFill>
                  <a:srgbClr val="000000"/>
                </a:solidFill>
                <a:cs typeface="Calibri"/>
              </a:rPr>
              <a:t>Size Range: </a:t>
            </a:r>
            <a:r>
              <a:rPr lang="en-US" sz="1400" b="1" dirty="0"/>
              <a:t>3-8</a:t>
            </a:r>
          </a:p>
          <a:p>
            <a:pPr fontAlgn="base"/>
            <a:endParaRPr lang="en-US" sz="1400" dirty="0"/>
          </a:p>
          <a:p>
            <a:r>
              <a:rPr lang="en-US" sz="1400" b="1" dirty="0"/>
              <a:t>Standard: </a:t>
            </a:r>
            <a:r>
              <a:rPr lang="en-US" sz="1400" dirty="0">
                <a:ea typeface="Times New Roman" panose="02020603050405020304" pitchFamily="18" charset="0"/>
                <a:cs typeface="Times New Roman"/>
              </a:rPr>
              <a:t>EN ISO 20347:2012</a:t>
            </a:r>
            <a:r>
              <a:rPr lang="en-US" sz="1400" dirty="0"/>
              <a:t> </a:t>
            </a:r>
          </a:p>
          <a:p>
            <a:r>
              <a:rPr lang="en-US" sz="1400" b="1" dirty="0"/>
              <a:t>Category: </a:t>
            </a:r>
            <a:r>
              <a:rPr lang="en-US" sz="1400" dirty="0"/>
              <a:t>OB SRC FO</a:t>
            </a:r>
            <a:endParaRPr lang="en-US" sz="1400" dirty="0">
              <a:cs typeface="Calibri"/>
            </a:endParaRPr>
          </a:p>
          <a:p>
            <a:pPr fontAlgn="base"/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fontAlgn="base"/>
            <a:r>
              <a:rPr lang="en-US" sz="1400" b="1" u="sng" dirty="0">
                <a:solidFill>
                  <a:srgbClr val="000000"/>
                </a:solidFill>
              </a:rPr>
              <a:t>Construction/Features and Benefits</a:t>
            </a:r>
            <a:r>
              <a:rPr lang="en-US" sz="1400" dirty="0">
                <a:solidFill>
                  <a:srgbClr val="000000"/>
                </a:solidFill>
              </a:rPr>
              <a:t>​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Relaxed Fit® design for a roomier comfortable fit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Synthetic overlays at toe, sides and heel for added durability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Front toe overlay with stitched seam detail front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Mesh fabric collar panel for added breathable comfort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Dual side elastic fabric panels for easy slip on fit</a:t>
            </a:r>
            <a:endParaRPr lang="en-US" sz="1400" dirty="0">
              <a:cs typeface="Calibri" panose="020F050202020403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Padded collar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Soft fabric shoe lining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Memory Foam full length cushioned removable comfort insole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ea typeface="+mn-lt"/>
                <a:cs typeface="+mn-lt"/>
              </a:rPr>
              <a:t>Smooth synthetic upper</a:t>
            </a:r>
            <a:endParaRPr lang="en-US" sz="1400" dirty="0">
              <a:solidFill>
                <a:srgbClr val="000000"/>
              </a:solidFill>
              <a:cs typeface="Calibri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Slip Resistant flexible rubber traction outsole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cs typeface="Calibri"/>
              </a:rPr>
              <a:t>Weight is 255g in a Women's Size 6</a:t>
            </a:r>
            <a:endParaRPr lang="en-US" sz="14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BF48D-0D4E-45B2-8182-9DCC61905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25012" y="4867113"/>
            <a:ext cx="1263609" cy="1296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1" descr="page1image35921008">
            <a:extLst>
              <a:ext uri="{FF2B5EF4-FFF2-40B4-BE49-F238E27FC236}">
                <a16:creationId xmlns:a16="http://schemas.microsoft.com/office/drawing/2014/main" id="{EE8CD4B1-C4FD-48D3-BB75-B64A63BCC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4063" y="4764536"/>
            <a:ext cx="1410057" cy="1398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A pair of black shoes&#10;&#10;Description generated with very high confidence">
            <a:extLst>
              <a:ext uri="{FF2B5EF4-FFF2-40B4-BE49-F238E27FC236}">
                <a16:creationId xmlns:a16="http://schemas.microsoft.com/office/drawing/2014/main" id="{CD5E8128-8DF1-4DAA-B21D-717597A6F1B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3842" y="1943082"/>
            <a:ext cx="2743200" cy="2422733"/>
          </a:xfrm>
          <a:prstGeom prst="rect">
            <a:avLst/>
          </a:prstGeom>
        </p:spPr>
      </p:pic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54E04FB-2D2F-43CA-A711-EF7DBE0398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3550" y="235856"/>
            <a:ext cx="2715071" cy="141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5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92FF73D40A3B48A8B0CE683AD5D624" ma:contentTypeVersion="7" ma:contentTypeDescription="Create a new document." ma:contentTypeScope="" ma:versionID="4055f828a9fb5415c1ce1aae88057e8d">
  <xsd:schema xmlns:xsd="http://www.w3.org/2001/XMLSchema" xmlns:xs="http://www.w3.org/2001/XMLSchema" xmlns:p="http://schemas.microsoft.com/office/2006/metadata/properties" xmlns:ns3="11a4d06e-322f-40e1-ba88-45317efa819f" xmlns:ns4="4cec0ad6-f001-4238-841c-27821c60909c" targetNamespace="http://schemas.microsoft.com/office/2006/metadata/properties" ma:root="true" ma:fieldsID="fa413880d6e25af7f313e3b442d8e051" ns3:_="" ns4:_="">
    <xsd:import namespace="11a4d06e-322f-40e1-ba88-45317efa819f"/>
    <xsd:import namespace="4cec0ad6-f001-4238-841c-27821c60909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a4d06e-322f-40e1-ba88-45317efa819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c0ad6-f001-4238-841c-27821c6090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9F544-AEC5-4689-A30C-30AE8CADED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a4d06e-322f-40e1-ba88-45317efa819f"/>
    <ds:schemaRef ds:uri="4cec0ad6-f001-4238-841c-27821c6090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4288E4-2B70-4529-85E2-BD4BBB8F948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0DD182D-9962-441E-ACA3-0EA650F818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8512</TotalTime>
  <Words>114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Phosphate Solid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Lopez</dc:creator>
  <cp:lastModifiedBy>Ann Middleton</cp:lastModifiedBy>
  <cp:revision>795</cp:revision>
  <cp:lastPrinted>2019-12-24T21:53:02Z</cp:lastPrinted>
  <dcterms:created xsi:type="dcterms:W3CDTF">2019-12-23T19:56:42Z</dcterms:created>
  <dcterms:modified xsi:type="dcterms:W3CDTF">2021-05-06T14:48:19Z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0x0101009692FF73D40A3B48A8B0CE683AD5D624</vt:lpwstr>
  </property>
</Properties>
</file>