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2" d="100"/>
          <a:sy n="102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tiff"/><Relationship Id="rId7" Type="http://schemas.openxmlformats.org/officeDocument/2006/relationships/image" Target="../media/image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file:////var/folders/47/l461rzh548j2pkp4z9gq4jqhhychr7/T/com.microsoft.Word/WebArchiveCopyPasteTempFiles/page1image35921008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E6F12E-C3AD-F345-B5AC-F7B7E8CAB7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4406" y="1578083"/>
            <a:ext cx="2363395" cy="20872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60B20F-B6BA-144D-B6A0-ABD974FD01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829" y="1594689"/>
            <a:ext cx="2404511" cy="21236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9DDF00-63FE-5D49-A7DA-966D34B943A0}"/>
              </a:ext>
            </a:extLst>
          </p:cNvPr>
          <p:cNvSpPr txBox="1"/>
          <p:nvPr/>
        </p:nvSpPr>
        <p:spPr>
          <a:xfrm>
            <a:off x="540335" y="602061"/>
            <a:ext cx="5937735" cy="58631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sz="2800" dirty="0">
                <a:cs typeface="Phosphate Solid" panose="02000506050000020004" pitchFamily="2" charset="77"/>
              </a:rPr>
              <a:t>Product Data Sheet</a:t>
            </a:r>
          </a:p>
          <a:p>
            <a:endParaRPr lang="en-US" sz="1200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Product Code: </a:t>
            </a:r>
            <a:r>
              <a:rPr lang="en-US" sz="1200" b="1" cap="all" dirty="0"/>
              <a:t>76536EC </a:t>
            </a:r>
            <a:r>
              <a:rPr lang="en-US" sz="1200" b="1" dirty="0"/>
              <a:t>BBK / NVY / WHT </a:t>
            </a:r>
          </a:p>
          <a:p>
            <a:r>
              <a:rPr lang="en-US" sz="1200" b="1" dirty="0"/>
              <a:t>Product Name: SURE TRACK</a:t>
            </a:r>
            <a:endParaRPr lang="en-US" sz="1200" b="1" dirty="0">
              <a:cs typeface="Calibri"/>
            </a:endParaRPr>
          </a:p>
          <a:p>
            <a:r>
              <a:rPr lang="en-US" sz="1200" b="1" dirty="0"/>
              <a:t>Size Range: 2-8</a:t>
            </a:r>
          </a:p>
          <a:p>
            <a:endParaRPr lang="en-US" sz="1200" dirty="0">
              <a:cs typeface="Calibri"/>
            </a:endParaRPr>
          </a:p>
          <a:p>
            <a:r>
              <a:rPr lang="en-US" sz="1200" b="1" dirty="0"/>
              <a:t>Standard : </a:t>
            </a:r>
            <a:r>
              <a:rPr lang="en-US" sz="1200" dirty="0"/>
              <a:t>EN ISO 20347:2012</a:t>
            </a:r>
            <a:endParaRPr lang="en-US" sz="1200" b="1" dirty="0"/>
          </a:p>
          <a:p>
            <a:r>
              <a:rPr lang="en-US" sz="1200" b="1" dirty="0">
                <a:ea typeface="Calibri" panose="020F0502020204030204" pitchFamily="34" charset="0"/>
                <a:cs typeface="Times New Roman"/>
              </a:rPr>
              <a:t>Category: </a:t>
            </a:r>
            <a:r>
              <a:rPr lang="en-US" sz="1200" dirty="0">
                <a:ea typeface="Calibri" panose="020F0502020204030204" pitchFamily="34" charset="0"/>
                <a:cs typeface="Times New Roman"/>
              </a:rPr>
              <a:t>OB E FO SRC</a:t>
            </a:r>
          </a:p>
          <a:p>
            <a:endParaRPr lang="en-US" sz="1200" dirty="0"/>
          </a:p>
          <a:p>
            <a:r>
              <a:rPr lang="en-US" sz="1200" b="1" u="sng" dirty="0"/>
              <a:t>Construction/Features and Benefits</a:t>
            </a:r>
          </a:p>
          <a:p>
            <a:endParaRPr lang="en-US" sz="12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/>
              </a:rPr>
              <a:t>Occupational Footwear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  <a:cs typeface="Times New Roman"/>
              </a:rPr>
              <a:t>Energy absorption around 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  <a:cs typeface="Times New Roman"/>
              </a:rPr>
              <a:t>Resistant to oil and petrol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  <a:cs typeface="Times New Roman"/>
              </a:rPr>
              <a:t>Slip resistance on ceramic tile floors with sodium lauryl sulfate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  <a:cs typeface="Times New Roman"/>
              </a:rPr>
              <a:t>Slip resistance on steel floors with glycerol</a:t>
            </a:r>
            <a:endParaRPr lang="en-US" sz="1200" b="1" dirty="0"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Relaxed Fit: for roomier fit and memory foam insole. 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+mn-lt"/>
                <a:cs typeface="+mn-lt"/>
              </a:rPr>
              <a:t>Memory Foam topped cushioned removable comfort insole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Smooth leather upper in a slip on casual slip resistant work shoe with stitching accents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Supportive shock absorbing Flex Sole midsole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SKECHERS Slip Resistant rubber outsole is oil resistant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cs typeface="Calibri"/>
              </a:rPr>
              <a:t>Weight is 232g in a Women's Size 6</a:t>
            </a:r>
            <a:endParaRPr lang="en-US" sz="1200" dirty="0">
              <a:cs typeface="Calibri"/>
            </a:endParaRPr>
          </a:p>
          <a:p>
            <a:endParaRPr lang="en-US" sz="1450" dirty="0"/>
          </a:p>
          <a:p>
            <a:endParaRPr lang="en-US" sz="1450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6EB013-68C8-3E40-A0ED-5B0BC9D0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714" y="950685"/>
            <a:ext cx="10494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A64C22-2A65-0C4C-977E-CDF0323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0" y="16699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B189FD5-C2AC-8B40-99AC-1B0D10AECA00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3525" y="3834254"/>
            <a:ext cx="1452570" cy="1404084"/>
          </a:xfrm>
          <a:prstGeom prst="rect">
            <a:avLst/>
          </a:prstGeom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850BA34B-9C3D-8343-A7A6-45096430A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612" y="47652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41" descr="page1image35921008">
            <a:extLst>
              <a:ext uri="{FF2B5EF4-FFF2-40B4-BE49-F238E27FC236}">
                <a16:creationId xmlns:a16="http://schemas.microsoft.com/office/drawing/2014/main" id="{00E8AA63-6613-7F48-B6AF-D26A9956C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1910" y="3741308"/>
            <a:ext cx="1674504" cy="167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F2272C0-3B05-4F87-A735-75C89FD012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6B4047-2CDE-D54F-95AD-FE3E421CCDF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8795" y="1628386"/>
            <a:ext cx="2404510" cy="212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4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8508</TotalTime>
  <Words>120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791</cp:revision>
  <cp:lastPrinted>2019-12-24T21:53:02Z</cp:lastPrinted>
  <dcterms:created xsi:type="dcterms:W3CDTF">2019-12-23T19:56:42Z</dcterms:created>
  <dcterms:modified xsi:type="dcterms:W3CDTF">2021-05-06T14:43:58Z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